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100" d="100"/>
          <a:sy n="100" d="100"/>
        </p:scale>
        <p:origin x="-2822" y="-211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63925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дождь. Ночью туман. Ветер северо-восточный 7-12 м/с. Температура воздуха ночью 13-15, днем 23-25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14-16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77732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13, ночью 14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31964</TotalTime>
  <Words>658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5298</cp:revision>
  <cp:lastPrinted>2021-11-30T05:55:24Z</cp:lastPrinted>
  <dcterms:created xsi:type="dcterms:W3CDTF">2018-03-27T06:03:00Z</dcterms:created>
  <dcterms:modified xsi:type="dcterms:W3CDTF">2024-06-12T07:07:53Z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