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246" y="-8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июнь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13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в целом по городу ожидается повышенный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537960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12 июня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6359282"/>
              </p:ext>
            </p:extLst>
          </p:nvPr>
        </p:nvGraphicFramePr>
        <p:xfrm>
          <a:off x="5025008" y="4077073"/>
          <a:ext cx="4693124" cy="2377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34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47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340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88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24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3,1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13 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по 20 ч. 13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tabLst>
                <a:tab pos="17621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западный, юго-западный ночью 1-6 м/с, днем 9-14 м/с. Температура воздуха ночью 13-15, днем  28-30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14 июня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13 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14 июня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Переменная облачность, без осадков. Ветер западный, северо-западный 9-14 м/с. Температура воздуха 14-16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/Г.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16480</TotalTime>
  <Words>647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4997</cp:revision>
  <cp:lastPrinted>2021-07-01T03:56:27Z</cp:lastPrinted>
  <dcterms:created xsi:type="dcterms:W3CDTF">2018-03-27T06:03:00Z</dcterms:created>
  <dcterms:modified xsi:type="dcterms:W3CDTF">2024-06-12T06:55:45Z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