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776673771"/>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№163</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11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163265337"/>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1065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11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12 маусымға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11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12 маусым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9-14, күндіз екпіні 15-20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21-23,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33-35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13 маусымға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12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13 маусым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18-20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12 </a:t>
            </a:r>
            <a:r>
              <a:rPr lang="ru-RU" sz="1200" dirty="0" err="1" smtClean="0">
                <a:solidFill>
                  <a:schemeClr val="tx1"/>
                </a:solidFill>
                <a:latin typeface="Times New Roman" pitchFamily="18" charset="0"/>
                <a:cs typeface="Times New Roman" pitchFamily="18" charset="0"/>
              </a:rPr>
              <a:t>маусым</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13 маусымға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14651</TotalTime>
  <Words>552</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3142</cp:revision>
  <cp:lastPrinted>2021-07-01T07:38:07Z</cp:lastPrinted>
  <dcterms:created xsi:type="dcterms:W3CDTF">2018-03-27T06:03:00Z</dcterms:created>
  <dcterms:modified xsi:type="dcterms:W3CDTF">2024-06-11T07:47:24Z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