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68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84569744"/>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163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маусым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11 маусым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kk-KZ" sz="1200" dirty="0">
                <a:solidFill>
                  <a:prstClr val="black"/>
                </a:solidFill>
                <a:latin typeface="Times New Roman" pitchFamily="18" charset="0"/>
                <a:cs typeface="Times New Roman" pitchFamily="18" charset="0"/>
              </a:rPr>
              <a:t>, найзағай.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батыстан, солтүстік-батыстан</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9-14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20-22°</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13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kk-KZ" altLang="ru-RU" sz="1200" b="1" dirty="0" smtClean="0">
                <a:latin typeface="Times New Roman" panose="02020603050405020304" pitchFamily="18" charset="0"/>
                <a:cs typeface="Times New Roman" panose="02020603050405020304" pitchFamily="18" charset="0"/>
              </a:rPr>
              <a:t>12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13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оңтүстік-батыстан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r>
              <a:rPr lang="kk-KZ" sz="1200" dirty="0" smtClean="0">
                <a:solidFill>
                  <a:prstClr val="black"/>
                </a:solidFill>
                <a:latin typeface="Times New Roman" pitchFamily="18" charset="0"/>
                <a:cs typeface="Times New Roman" pitchFamily="18" charset="0"/>
              </a:rPr>
              <a:t>.</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5" y="2356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85214878"/>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0,028</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Кашканова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19011</TotalTime>
  <Words>561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3565</cp:revision>
  <cp:lastPrinted>2021-07-01T03:56:27Z</cp:lastPrinted>
  <dcterms:created xsi:type="dcterms:W3CDTF">2018-03-27T06:03:00Z</dcterms:created>
  <dcterms:modified xsi:type="dcterms:W3CDTF">2024-06-11T08:53:18Z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