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790145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жаңбыр жауады. Жел 7-12, күндіз екпіні 15 м/с. Ауа температурасы түнде 12-14, күндіз 23-25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9917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16564</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2021-07-01T07:38:07Z</cp:lastPrinted>
  <dcterms:created xsi:type="dcterms:W3CDTF">2018-03-27T06:03:00Z</dcterms:created>
  <dcterms:modified xsi:type="dcterms:W3CDTF">2024-06-11T07:22:56Z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