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1" d="100"/>
          <a:sy n="101" d="100"/>
        </p:scale>
        <p:origin x="684"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vko@meteo.kz" TargetMode="External"/><Relationship Id="rId2" Type="http://schemas.openxmlformats.org/officeDocument/2006/relationships/hyperlink" Target="mailto:vozduh2_vk@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15588880"/>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№163</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11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2018" y="3756495"/>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smtClean="0">
                <a:latin typeface="Times New Roman" panose="02020603050405020304" pitchFamily="18" charset="0"/>
                <a:cs typeface="Times New Roman" panose="02020603050405020304" pitchFamily="18" charset="0"/>
              </a:rPr>
              <a:t>маусым</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212365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 </a:t>
            </a:r>
            <a:r>
              <a:rPr lang="ru-RU" altLang="ru-RU" sz="1200" b="1" dirty="0" err="1" smtClean="0">
                <a:latin typeface="Times New Roman" panose="02020603050405020304" pitchFamily="18" charset="0"/>
                <a:cs typeface="Times New Roman" panose="02020603050405020304" pitchFamily="18" charset="0"/>
              </a:rPr>
              <a:t>маусымға</a:t>
            </a:r>
            <a:r>
              <a:rPr lang="ru-RU"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11 маусым </a:t>
            </a:r>
            <a:r>
              <a:rPr lang="kk-KZ" altLang="ru-RU" sz="1200" b="1" dirty="0">
                <a:latin typeface="Times New Roman" pitchFamily="18" charset="0"/>
                <a:cs typeface="Times New Roman" pitchFamily="18" charset="0"/>
              </a:rPr>
              <a:t>сағ. </a:t>
            </a:r>
            <a:r>
              <a:rPr lang="ru-RU" altLang="ru-RU" sz="1200" b="1" dirty="0" smtClean="0">
                <a:latin typeface="Times New Roman" panose="02020603050405020304" pitchFamily="18" charset="0"/>
                <a:cs typeface="Times New Roman" panose="02020603050405020304" pitchFamily="18" charset="0"/>
              </a:rPr>
              <a:t>20-дан 12 </a:t>
            </a:r>
            <a:r>
              <a:rPr lang="ru-RU" altLang="ru-RU" sz="1200" b="1" dirty="0" err="1" smtClean="0">
                <a:latin typeface="Times New Roman" panose="02020603050405020304" pitchFamily="18" charset="0"/>
                <a:cs typeface="Times New Roman" panose="02020603050405020304" pitchFamily="18" charset="0"/>
              </a:rPr>
              <a:t>маусым</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itchFamily="18" charset="0"/>
                <a:cs typeface="Times New Roman" pitchFamily="18" charset="0"/>
              </a:rPr>
              <a:t>Көшпелі бұ</a:t>
            </a:r>
            <a:r>
              <a:rPr lang="kk-KZ" sz="1200" dirty="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a:t>
            </a:r>
            <a:r>
              <a:rPr lang=""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түнде жаңбыр. Жел солтүстік-батыстан соғады,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7-12 м/с</a:t>
            </a:r>
            <a:r>
              <a:rPr lang="kk-KZ" sz="1200" dirty="0">
                <a:solidFill>
                  <a:prstClr val="black"/>
                </a:solidFill>
                <a:latin typeface="Times New Roman" pitchFamily="18" charset="0"/>
                <a:cs typeface="Times New Roman" pitchFamily="18" charset="0"/>
              </a:rPr>
              <a:t>. Ауа температурасы түнде </a:t>
            </a:r>
            <a:r>
              <a:rPr lang="kk-KZ" sz="1200" dirty="0" smtClean="0">
                <a:solidFill>
                  <a:prstClr val="black"/>
                </a:solidFill>
                <a:latin typeface="Times New Roman" pitchFamily="18" charset="0"/>
                <a:cs typeface="Times New Roman" pitchFamily="18" charset="0"/>
              </a:rPr>
              <a:t>14-16</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23-25°</a:t>
            </a:r>
            <a:r>
              <a:rPr lang=""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жылы болады.</a:t>
            </a:r>
            <a:endParaRPr lang="ru-RU" altLang="ru-RU" sz="1200" b="1" dirty="0" smtClean="0">
              <a:latin typeface="Times New Roman" panose="02020603050405020304" pitchFamily="18" charset="0"/>
              <a:cs typeface="Times New Roman" panose="02020603050405020304" pitchFamily="18" charset="0"/>
            </a:endParaRPr>
          </a:p>
          <a:p>
            <a:pPr algn="ctr">
              <a:spcBef>
                <a:spcPts val="0"/>
              </a:spcBef>
              <a:defRPr/>
            </a:pPr>
            <a:endParaRPr lang="ru-RU" altLang="ru-RU" sz="1200" b="1" dirty="0" smtClean="0">
              <a:latin typeface="Times New Roman" panose="02020603050405020304" pitchFamily="18" charset="0"/>
              <a:cs typeface="Times New Roman" panose="02020603050405020304" pitchFamily="18" charset="0"/>
            </a:endParaRP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13 </a:t>
            </a:r>
            <a:r>
              <a:rPr lang="ru-RU" altLang="ru-RU" sz="1200" b="1" dirty="0" err="1" smtClean="0">
                <a:latin typeface="Times New Roman" panose="02020603050405020304" pitchFamily="18" charset="0"/>
                <a:cs typeface="Times New Roman" panose="02020603050405020304" pitchFamily="18" charset="0"/>
              </a:rPr>
              <a:t>маусымға</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kk-KZ" altLang="ru-RU" sz="1200" b="1" dirty="0" smtClean="0">
                <a:latin typeface="Times New Roman" pitchFamily="18" charset="0"/>
                <a:cs typeface="Times New Roman" pitchFamily="18" charset="0"/>
              </a:rPr>
              <a:t>12 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smtClean="0">
                <a:latin typeface="Times New Roman" panose="02020603050405020304" pitchFamily="18" charset="0"/>
                <a:cs typeface="Times New Roman" panose="02020603050405020304" pitchFamily="18" charset="0"/>
              </a:rPr>
              <a:t>13 </a:t>
            </a:r>
            <a:r>
              <a:rPr lang="ru-RU" sz="1200" b="1" dirty="0" err="1" smtClean="0">
                <a:latin typeface="Times New Roman" panose="02020603050405020304" pitchFamily="18" charset="0"/>
                <a:cs typeface="Times New Roman" panose="02020603050405020304" pitchFamily="18" charset="0"/>
              </a:rPr>
              <a:t>маусым</a:t>
            </a:r>
            <a:r>
              <a:rPr lang="kk-KZ"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a:t>
            </a:r>
            <a:r>
              <a:rPr lang="kk-KZ" sz="1200" dirty="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жаңбыр</a:t>
            </a:r>
            <a:r>
              <a:rPr lang=""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сол</a:t>
            </a:r>
            <a:r>
              <a:rPr lang="ru-RU" sz="1200" dirty="0" err="1" smtClean="0">
                <a:solidFill>
                  <a:prstClr val="black"/>
                </a:solidFill>
                <a:latin typeface="Times New Roman" pitchFamily="18" charset="0"/>
                <a:cs typeface="Times New Roman" pitchFamily="18" charset="0"/>
              </a:rPr>
              <a:t>түстік</a:t>
            </a:r>
            <a:r>
              <a:rPr lang="" sz="1200" dirty="0" smtClean="0">
                <a:solidFill>
                  <a:prstClr val="black"/>
                </a:solidFill>
                <a:latin typeface="Times New Roman" pitchFamily="18" charset="0"/>
                <a:cs typeface="Times New Roman" pitchFamily="18" charset="0"/>
              </a:rPr>
              <a:t>-батыстан</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5-10</a:t>
            </a:r>
            <a:r>
              <a:rPr lang=""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13-15°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15" name="TextBox 13"/>
          <p:cNvSpPr txBox="1"/>
          <p:nvPr/>
        </p:nvSpPr>
        <p:spPr>
          <a:xfrm>
            <a:off x="4959631" y="2408697"/>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сейілуіне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4953000" y="3319628"/>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жоқ</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680399393"/>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90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0,180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1056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189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0,944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0,032</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0,863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7707" y="5787948"/>
            <a:ext cx="4320480" cy="461665"/>
          </a:xfrm>
          <a:prstGeom prst="rect">
            <a:avLst/>
          </a:prstGeom>
          <a:solidFill>
            <a:schemeClr val="bg1"/>
          </a:solidFill>
          <a:ln w="9525">
            <a:noFill/>
          </a:ln>
        </p:spPr>
        <p:txBody>
          <a:bodyPr wrap="square">
            <a:spAutoFit/>
          </a:bodyPr>
          <a:lstStyle/>
          <a:p>
            <a:pPr eaLnBrk="0" hangingPunct="0"/>
            <a:endParaRPr lang="en-US" altLang="ru-RU" sz="1200" b="1" i="1" dirty="0" smtClean="0">
              <a:solidFill>
                <a:srgbClr val="000000"/>
              </a:solidFill>
              <a:latin typeface="Times New Roman" panose="02020603050405020304" pitchFamily="18" charset="0"/>
              <a:cs typeface="Times New Roman" panose="02020603050405020304" pitchFamily="18" charset="0"/>
            </a:endParaRPr>
          </a:p>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Иманғабасова А.Т.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Кашканова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76882404"/>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vozduh2_vk</a:t>
                      </a:r>
                      <a:r>
                        <a:rPr lang="en-US" altLang="x-none" sz="800" b="1" dirty="0" smtClean="0">
                          <a:latin typeface="Times New Roman" panose="02020603050405020304" pitchFamily="18" charset="0"/>
                          <a:cs typeface="Times New Roman" panose="02020603050405020304" pitchFamily="18" charset="0"/>
                          <a:hlinkClick r:id="rId2"/>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19125</TotalTime>
  <Words>568</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3628</cp:revision>
  <cp:lastPrinted>2021-07-01T03:56:27Z</cp:lastPrinted>
  <dcterms:created xsi:type="dcterms:W3CDTF">2018-03-27T06:03:00Z</dcterms:created>
  <dcterms:modified xsi:type="dcterms:W3CDTF">2024-06-11T08:48:11Z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