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52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7208427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1517012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3535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түнде және таңертең аздаған </a:t>
            </a:r>
            <a:r>
              <a:rPr lang="kk-KZ" sz="1200" kern="1400" dirty="0">
                <a:solidFill>
                  <a:srgbClr val="000000"/>
                </a:solidFill>
                <a:latin typeface="Times New Roman"/>
                <a:ea typeface="Times New Roman"/>
              </a:rPr>
              <a:t>жаңбыр, найзағай. </a:t>
            </a:r>
            <a:r>
              <a:rPr lang="kk-KZ" sz="1200" kern="1400" dirty="0" smtClean="0">
                <a:solidFill>
                  <a:srgbClr val="000000"/>
                </a:solidFill>
                <a:latin typeface="Times New Roman"/>
                <a:ea typeface="Times New Roman"/>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түнде 1-6, күндіз 7-12, екпіні 15-18 </a:t>
            </a:r>
            <a:r>
              <a:rPr lang="kk-KZ" altLang="ru-RU" sz="1200" dirty="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түнде 23-25 жылы, күндіз қатты ыстық 36-38 градус.</a:t>
            </a:r>
            <a:endParaRPr lang="ru-RU"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соғады, күші 5-10 м/с. Ауа температурасы </a:t>
            </a:r>
            <a:r>
              <a:rPr lang="kk-KZ" altLang="ru-RU" sz="1200" dirty="0" smtClean="0">
                <a:solidFill>
                  <a:srgbClr val="000000"/>
                </a:solidFill>
                <a:latin typeface="Times New Roman" pitchFamily="18" charset="0"/>
                <a:cs typeface="Times New Roman" pitchFamily="18" charset="0"/>
              </a:rPr>
              <a:t>24-26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12 маусым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21263</TotalTime>
  <Words>596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3711</cp:revision>
  <cp:lastPrinted>2023-02-06T06:57:51Z</cp:lastPrinted>
  <dcterms:created xsi:type="dcterms:W3CDTF">2018-03-27T06:03:00Z</dcterms:created>
  <dcterms:modified xsi:type="dcterms:W3CDTF">2024-06-11T08:56:43Z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