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261377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582158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маусым с. 20-ден 11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соғады, күші 9-14 м/с. Ауа температурасы түнде 12-14,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түнде 13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29806</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5107</cp:revision>
  <cp:lastPrinted>2023-01-16T10:13:34Z</cp:lastPrinted>
  <dcterms:created xsi:type="dcterms:W3CDTF">2018-03-27T06:03:00Z</dcterms:created>
  <dcterms:modified xsi:type="dcterms:W3CDTF">2024-06-11T06:09:50Z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