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11908497"/>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163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a:t>
            </a:r>
            <a:r>
              <a:rPr lang="kk-KZ" altLang="ru-RU" sz="1200" b="1" dirty="0" smtClean="0">
                <a:solidFill>
                  <a:prstClr val="black"/>
                </a:solidFill>
                <a:latin typeface="Times New Roman" panose="02020603050405020304" pitchFamily="18" charset="0"/>
                <a:cs typeface="Times New Roman" panose="02020603050405020304" pitchFamily="18" charset="0"/>
              </a:rPr>
              <a:t>2 </a:t>
            </a:r>
            <a:r>
              <a:rPr lang="kk-KZ" sz="1200" b="1" dirty="0" smtClean="0">
                <a:solidFill>
                  <a:prstClr val="black"/>
                </a:solidFill>
                <a:latin typeface="Times New Roman" panose="02020603050405020304" pitchFamily="18" charset="0"/>
                <a:cs typeface="Times New Roman" panose="02020603050405020304" pitchFamily="18" charset="0"/>
              </a:rPr>
              <a:t>маусым </a:t>
            </a:r>
            <a:endParaRPr lang="kk-KZ" sz="1200" b="1" dirty="0" smtClean="0">
              <a:solidFill>
                <a:prstClr val="black"/>
              </a:solidFill>
              <a:latin typeface="Times New Roman" panose="02020603050405020304" pitchFamily="18" charset="0"/>
              <a:cs typeface="Times New Roman" panose="02020603050405020304" pitchFamily="18" charset="0"/>
            </a:endParaRPr>
          </a:p>
          <a:p>
            <a:pPr lvl="0" algn="ctr"/>
            <a:r>
              <a:rPr lang="ru-RU" altLang="zh-CN" sz="1200" b="1" dirty="0" smtClean="0">
                <a:solidFill>
                  <a:srgbClr val="1F497D">
                    <a:lumMod val="75000"/>
                  </a:srgbClr>
                </a:solidFill>
                <a:latin typeface="Times New Roman" panose="02020603050405020304" pitchFamily="18" charset="0"/>
                <a:cs typeface="Times New Roman" panose="02020603050405020304" pitchFamily="18" charset="0"/>
              </a:rPr>
              <a:t>11</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12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Солтүстік-батыстан 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13-15,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28-30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t>.</a:t>
            </a:r>
            <a:r>
              <a:rPr lang="kk-KZ" sz="1200" b="1" dirty="0" smtClean="0">
                <a:latin typeface="Times New Roman" panose="02020603050405020304" pitchFamily="18" charset="0"/>
                <a:cs typeface="Times New Roman" panose="02020603050405020304" pitchFamily="18" charset="0"/>
              </a:rPr>
              <a:t>                              </a:t>
            </a:r>
          </a:p>
          <a:p>
            <a:pPr algn="ctr"/>
            <a:r>
              <a:rPr lang="kk-KZ" sz="1200" b="1" dirty="0" smtClean="0">
                <a:latin typeface="Times New Roman" panose="02020603050405020304" pitchFamily="18" charset="0"/>
                <a:cs typeface="Times New Roman" panose="02020603050405020304" pitchFamily="18" charset="0"/>
              </a:rPr>
              <a:t>2024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13 </a:t>
            </a:r>
            <a:r>
              <a:rPr lang="kk-KZ" sz="1200" b="1" dirty="0" smtClean="0">
                <a:latin typeface="Times New Roman" panose="02020603050405020304" pitchFamily="18" charset="0"/>
                <a:cs typeface="Times New Roman" panose="02020603050405020304" pitchFamily="18" charset="0"/>
              </a:rPr>
              <a:t>маусым</a:t>
            </a:r>
          </a:p>
          <a:p>
            <a:pPr algn="ctr"/>
            <a:r>
              <a:rPr lang="kk-KZ" sz="1200" b="1" dirty="0" smtClean="0">
                <a:solidFill>
                  <a:prstClr val="black"/>
                </a:solidFill>
                <a:latin typeface="Times New Roman" panose="02020603050405020304" pitchFamily="18" charset="0"/>
                <a:cs typeface="Times New Roman" panose="02020603050405020304" pitchFamily="18" charset="0"/>
              </a:rPr>
              <a:t>12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13 </a:t>
            </a:r>
            <a:r>
              <a:rPr lang="kk-KZ" sz="1200" b="1" dirty="0" smtClean="0">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С</a:t>
            </a:r>
            <a:r>
              <a:rPr lang="kk-KZ" sz="1200" dirty="0" smtClean="0">
                <a:latin typeface="Times New Roman" panose="02020603050405020304" pitchFamily="18" charset="0"/>
                <a:cs typeface="Times New Roman" panose="02020603050405020304" pitchFamily="18" charset="0"/>
              </a:rPr>
              <a:t>олтүстік-батыстан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15-17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7584131"/>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2.788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1701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1F497D">
                    <a:lumMod val="75000"/>
                  </a:srgbClr>
                </a:solidFill>
                <a:latin typeface="Times New Roman" panose="02020603050405020304" pitchFamily="18" charset="0"/>
                <a:cs typeface="Times New Roman" panose="02020603050405020304" pitchFamily="18" charset="0"/>
              </a:rPr>
              <a:t>11</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54626" y="3275053"/>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1778" y="2432942"/>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smtClean="0">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 Лемешко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20159</TotalTime>
  <Words>573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3865</cp:revision>
  <cp:lastPrinted>2021-07-01T07:38:07Z</cp:lastPrinted>
  <dcterms:created xsi:type="dcterms:W3CDTF">2018-03-27T06:03:00Z</dcterms:created>
  <dcterms:modified xsi:type="dcterms:W3CDTF">2024-06-11T08:11:38Z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