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1" d="100"/>
          <a:sy n="111"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1495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361014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1254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89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a:effectLst/>
                          <a:latin typeface="Times New Roman" panose="02020603050405020304" pitchFamily="18" charset="0"/>
                          <a:ea typeface="SimSun" panose="02010600030101010101" pitchFamily="2" charset="-122"/>
                        </a:rPr>
                        <a:t>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шығыстан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күндіз 32-34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25786</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Данияр</cp:lastModifiedBy>
  <cp:revision>5031</cp:revision>
  <cp:lastPrinted>2021-07-01T03:56:27Z</cp:lastPrinted>
  <dcterms:created xsi:type="dcterms:W3CDTF">2018-03-27T06:03:00Z</dcterms:created>
  <dcterms:modified xsi:type="dcterms:W3CDTF">2024-06-11T06:21:16Z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