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5204624"/>
              </p:ext>
            </p:extLst>
          </p:nvPr>
        </p:nvGraphicFramePr>
        <p:xfrm>
          <a:off x="5025008" y="4005064"/>
          <a:ext cx="4687082" cy="2318226"/>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437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12</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11</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маусымға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tabLst>
                <a:tab pos="180975" algn="l"/>
              </a:tabLst>
            </a:pP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Көшпелі бұлтты, жауын-шашынсыз. Солтүстік-батыстан жел соғады,  күші 9-14, күндіз екпіні 15-20 м/с. Ауа температурасы түнде 11-13, күндіз 23-25 градус жылы.</a:t>
            </a:r>
            <a:endParaRPr lang="kk-KZ" sz="1100" dirty="0">
              <a:latin typeface="Times New Roman" pitchFamily="18" charset="0"/>
              <a:cs typeface="Times New Roman" pitchFamily="18" charset="0"/>
            </a:endParaRPr>
          </a:p>
          <a:p>
            <a:pPr indent="180975" algn="ctr"/>
            <a:r>
              <a:rPr lang="kk-KZ" sz="1100" b="1" dirty="0" smtClean="0">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маусымға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Батыстан,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12-14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12</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13</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15141</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4780</cp:revision>
  <cp:lastPrinted>2021-07-01T03:56:27Z</cp:lastPrinted>
  <dcterms:created xsi:type="dcterms:W3CDTF">2018-03-27T06:03:00Z</dcterms:created>
  <dcterms:modified xsi:type="dcterms:W3CDTF">2024-06-11T07:13:21Z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