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12008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ctr"/>
            <a:endParaRPr lang="ru-RU" altLang="ru-RU" sz="1200" b="1" dirty="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13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271977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a:t>
            </a:r>
            <a:r>
              <a:rPr lang="kk-KZ" altLang="ru-RU" sz="1200" b="1" i="1">
                <a:solidFill>
                  <a:srgbClr val="000000"/>
                </a:solidFill>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18848</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3738</cp:revision>
  <cp:lastPrinted>2021-07-01T03:56:27Z</cp:lastPrinted>
  <dcterms:created xsi:type="dcterms:W3CDTF">2018-03-27T06:03:00Z</dcterms:created>
  <dcterms:modified xsi:type="dcterms:W3CDTF">2024-06-11T06:57:45Z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