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98" d="100"/>
          <a:sy n="98" d="100"/>
        </p:scale>
        <p:origin x="-2496"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1666473"/>
              </p:ext>
            </p:extLst>
          </p:nvPr>
        </p:nvGraphicFramePr>
        <p:xfrm>
          <a:off x="307975" y="2977872"/>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12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аздаған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найзағай</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16-18,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25-27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12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13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8955"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96103091"/>
              </p:ext>
            </p:extLst>
          </p:nvPr>
        </p:nvGraphicFramePr>
        <p:xfrm>
          <a:off x="4866391" y="4293096"/>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a:t>
                      </a:r>
                      <a:endParaRPr lang="ru-RU" sz="1100" b="0"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a:t>
                      </a:r>
                      <a:endParaRPr lang="ru-RU" sz="1100" b="0"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899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9409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a:t>
                      </a:r>
                      <a:endParaRPr lang="ru-RU" sz="1100" b="0"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19610</TotalTime>
  <Words>551</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3729</cp:revision>
  <cp:lastPrinted>2021-07-01T07:38:07Z</cp:lastPrinted>
  <dcterms:created xsi:type="dcterms:W3CDTF">2018-03-27T06:03:00Z</dcterms:created>
  <dcterms:modified xsi:type="dcterms:W3CDTF">2024-06-11T06:47:48Z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