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914348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altLang="ru-RU" sz="1100" b="1" dirty="0" smtClean="0">
                <a:latin typeface="Times New Roman" pitchFamily="18" charset="0"/>
                <a:cs typeface="Times New Roman" pitchFamily="18" charset="0"/>
              </a:rPr>
              <a:t>12 </a:t>
            </a:r>
            <a:r>
              <a:rPr lang="kk-KZ" altLang="ru-RU" sz="1100" b="1" dirty="0" smtClean="0">
                <a:latin typeface="Times New Roman" pitchFamily="18" charset="0"/>
                <a:cs typeface="Times New Roman" pitchFamily="18" charset="0"/>
              </a:rPr>
              <a:t>маусымға ауа-райы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smtClean="0">
                <a:solidFill>
                  <a:srgbClr val="000000"/>
                </a:solidFill>
                <a:latin typeface="Times New Roman" pitchFamily="18" charset="0"/>
                <a:cs typeface="Times New Roman"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kk-KZ" altLang="ru-RU" sz="1100" b="1" dirty="0" smtClean="0">
                <a:solidFill>
                  <a:srgbClr val="000000"/>
                </a:solidFill>
                <a:latin typeface="Times New Roman" pitchFamily="18" charset="0"/>
                <a:cs typeface="Times New Roman" pitchFamily="18" charset="0"/>
              </a:rPr>
              <a:t>12 </a:t>
            </a:r>
            <a:r>
              <a:rPr lang="kk-KZ" altLang="ru-RU" sz="1100" b="1" dirty="0" smtClean="0">
                <a:solidFill>
                  <a:srgbClr val="000000"/>
                </a:solidFill>
                <a:latin typeface="Times New Roman" pitchFamily="18" charset="0"/>
                <a:cs typeface="Times New Roman"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Аздаған бұлтты, </a:t>
            </a:r>
            <a:r>
              <a:rPr lang="kk-KZ" sz="1100" dirty="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Шығыстан, с</a:t>
            </a:r>
            <a:r>
              <a:rPr lang="kk-KZ" sz="1100" dirty="0" smtClean="0">
                <a:latin typeface="Times New Roman" pitchFamily="18" charset="0"/>
                <a:cs typeface="Times New Roman" pitchFamily="18" charset="0"/>
              </a:rPr>
              <a:t>олтүстік-шығыстан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1-6</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13маусымға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kk-KZ" sz="1100" b="1" dirty="0" smtClean="0">
                <a:solidFill>
                  <a:srgbClr val="000000"/>
                </a:solidFill>
                <a:latin typeface="Times New Roman" pitchFamily="18" charset="0"/>
                <a:cs typeface="Times New Roman" pitchFamily="18" charset="0"/>
              </a:rPr>
              <a:t>12 </a:t>
            </a:r>
            <a:r>
              <a:rPr lang="kk-KZ" sz="1100" b="1" dirty="0" smtClean="0">
                <a:solidFill>
                  <a:srgbClr val="000000"/>
                </a:solidFill>
                <a:latin typeface="Times New Roman" pitchFamily="18" charset="0"/>
                <a:cs typeface="Times New Roman" pitchFamily="18" charset="0"/>
              </a:rPr>
              <a:t>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13 </a:t>
            </a:r>
            <a:r>
              <a:rPr lang="kk-KZ" sz="1100" b="1" dirty="0" smtClean="0">
                <a:solidFill>
                  <a:srgbClr val="000000"/>
                </a:solidFill>
                <a:latin typeface="Times New Roman" pitchFamily="18" charset="0"/>
                <a:cs typeface="Times New Roman" pitchFamily="18" charset="0"/>
              </a:rPr>
              <a:t>маусым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Аздаған бұлтты, жауын-шашынсыз. </a:t>
            </a:r>
            <a:r>
              <a:rPr lang="kk-KZ" sz="1100" dirty="0">
                <a:latin typeface="Times New Roman" pitchFamily="18" charset="0"/>
                <a:cs typeface="Times New Roman" pitchFamily="18" charset="0"/>
              </a:rPr>
              <a:t>Ш</a:t>
            </a:r>
            <a:r>
              <a:rPr lang="kk-KZ" sz="1100" dirty="0" smtClean="0">
                <a:latin typeface="Times New Roman" pitchFamily="18" charset="0"/>
                <a:cs typeface="Times New Roman" pitchFamily="18" charset="0"/>
              </a:rPr>
              <a:t>ығыстан жел соғады, күші </a:t>
            </a:r>
            <a:r>
              <a:rPr lang="kk-KZ" sz="1100" dirty="0" smtClean="0">
                <a:latin typeface="Times New Roman" pitchFamily="18" charset="0"/>
                <a:cs typeface="Times New Roman" pitchFamily="18" charset="0"/>
              </a:rPr>
              <a:t>0-5 </a:t>
            </a:r>
            <a:r>
              <a:rPr lang="ru-RU"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3750457"/>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0770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маусымда,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17891</TotalTime>
  <Words>518</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4413</cp:revision>
  <cp:lastPrinted>2021-07-01T07:38:07Z</cp:lastPrinted>
  <dcterms:created xsi:type="dcterms:W3CDTF">2018-03-27T06:03:00Z</dcterms:created>
  <dcterms:modified xsi:type="dcterms:W3CDTF">2024-06-11T08:44:57Z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