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11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275627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183654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днем кратковременный дождь, гроза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Ветер восточный, 9-14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днем при грозе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17-22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25-27,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35-37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Илясо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26139</TotalTime>
  <Words>600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3357</cp:revision>
  <cp:lastPrinted>2021-10-15T03:50:29Z</cp:lastPrinted>
  <dcterms:created xsi:type="dcterms:W3CDTF">2018-03-27T06:03:00Z</dcterms:created>
  <dcterms:modified xsi:type="dcterms:W3CDTF">2024-06-11T07:39:54Z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