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17" d="100"/>
          <a:sy n="117" d="100"/>
        </p:scale>
        <p:origin x="-191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810530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северный 7-12, днем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15-17, днем 26-28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северо-восточный 9-14, днем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м/с. Температура воздуха ночью 15-17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79001" y="2502548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5664538"/>
              </p:ext>
            </p:extLst>
          </p:nvPr>
        </p:nvGraphicFramePr>
        <p:xfrm>
          <a:off x="5018116" y="4509120"/>
          <a:ext cx="4759297" cy="16146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5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19549</TotalTime>
  <Words>551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3676</cp:revision>
  <cp:lastPrinted>2021-07-01T03:56:27Z</cp:lastPrinted>
  <dcterms:created xsi:type="dcterms:W3CDTF">2018-03-27T06:03:00Z</dcterms:created>
  <dcterms:modified xsi:type="dcterms:W3CDTF">2024-06-11T06:42:09Z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