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-1914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33663297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№163</a:t>
                      </a:r>
                      <a:endParaRPr lang="ru-RU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июня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91529" y="2420888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Темиртау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июня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июня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июня по 20 ч.  12 июня 2024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утром и днем дождь, гроза. Ветер северо-западный 9-14, днем порывы 15-20 м/с. Температура воздуха ночью 11-13,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15-17 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just"/>
            <a:endParaRPr lang="ru-RU" sz="12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13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12 июня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13 июня 2024 г.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сильный дождь, гроза, шквал. Ветер северо-восточный 9-14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порывы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15-20 м/с. 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12-14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4767700"/>
              </p:ext>
            </p:extLst>
          </p:nvPr>
        </p:nvGraphicFramePr>
        <p:xfrm>
          <a:off x="4953000" y="4149080"/>
          <a:ext cx="4643470" cy="20743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5463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1.093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4188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807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</a:t>
            </a:r>
            <a:r>
              <a:rPr lang="kk-KZ" altLang="ru-RU" sz="11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А.Т</a:t>
            </a:r>
            <a:r>
              <a:rPr lang="kk-KZ" altLang="ru-RU" sz="11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18849</TotalTime>
  <Words>611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3691</cp:revision>
  <cp:lastPrinted>2021-07-01T03:56:27Z</cp:lastPrinted>
  <dcterms:created xsi:type="dcterms:W3CDTF">2018-03-27T06:03:00Z</dcterms:created>
  <dcterms:modified xsi:type="dcterms:W3CDTF">2024-06-11T06:58:22Z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