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68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39249790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июня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11 июня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июня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северо-западный 9-14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июня</a:t>
            </a:r>
          </a:p>
          <a:p>
            <a:pPr lvl="0" indent="177800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3-8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1-13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2361" y="239804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3793" y="33151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8389890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0,028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Кашканова Г.М.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19438</TotalTime>
  <Words>593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3575</cp:revision>
  <cp:lastPrinted>2021-10-14T11:15:53Z</cp:lastPrinted>
  <dcterms:created xsi:type="dcterms:W3CDTF">2018-03-27T06:03:00Z</dcterms:created>
  <dcterms:modified xsi:type="dcterms:W3CDTF">2024-06-11T08:53:19Z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