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14249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по 20 ч. 12 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днем 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9-14, порывы 15-20 м/с. 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50907"/>
              </p:ext>
            </p:extLst>
          </p:nvPr>
        </p:nvGraphicFramePr>
        <p:xfrm>
          <a:off x="5007139" y="4005064"/>
          <a:ext cx="4716137" cy="131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0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19570</TotalTime>
  <Words>593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3695</cp:revision>
  <cp:lastPrinted>2021-07-01T03:56:27Z</cp:lastPrinted>
  <dcterms:created xsi:type="dcterms:W3CDTF">2018-03-27T06:03:00Z</dcterms:created>
  <dcterms:modified xsi:type="dcterms:W3CDTF">2024-06-11T06:47:51Z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