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08867731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№163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22322768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58775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9-14,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21-23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33-35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18-20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14054</TotalTime>
  <Words>589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3057</cp:revision>
  <cp:lastPrinted>2021-07-01T03:56:27Z</cp:lastPrinted>
  <dcterms:created xsi:type="dcterms:W3CDTF">2018-03-27T06:03:00Z</dcterms:created>
  <dcterms:modified xsi:type="dcterms:W3CDTF">2024-06-11T07:45:13Z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