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1914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0661897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174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6" y="148045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июня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just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утром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дождь, гроза. Ветер северо-западный 9-14, днем порывы 15-20 м/с. Температура воздуха ночью 11-13, днем 15-17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сильный дождь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гроза,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шквал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порывы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15-20 м/с.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июня 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2589345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1.33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0.719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0.022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722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0.144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0.042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0.066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0.538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А.Т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20626</TotalTime>
  <Words>656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3784</cp:revision>
  <cp:lastPrinted>2021-07-01T03:56:27Z</cp:lastPrinted>
  <dcterms:created xsi:type="dcterms:W3CDTF">2018-03-27T06:03:00Z</dcterms:created>
  <dcterms:modified xsi:type="dcterms:W3CDTF">2024-06-11T06:57:32Z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