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75063736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163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июня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июня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48642"/>
            <a:ext cx="4685230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июня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11 июня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без осадков. Ветер северо-западный 9-14 м/с. Температура воздуха ночью 12-14, днем 18-20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13 июня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12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северо-восточный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9-14 м/с. Температура воздуха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ночью 12-14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2519979"/>
              </p:ext>
            </p:extLst>
          </p:nvPr>
        </p:nvGraphicFramePr>
        <p:xfrm>
          <a:off x="5134650" y="3789042"/>
          <a:ext cx="4528802" cy="23839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12, </a:t>
            </a:r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13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Седелёва Н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31947</TotalTime>
  <Words>653</Words>
  <Application>Microsoft Office PowerPoint</Application>
  <PresentationFormat>Лист A4 (210x297 мм)</PresentationFormat>
  <Paragraphs>105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5295</cp:revision>
  <cp:lastPrinted>2021-11-30T05:55:24Z</cp:lastPrinted>
  <dcterms:created xsi:type="dcterms:W3CDTF">2018-03-27T06:03:00Z</dcterms:created>
  <dcterms:modified xsi:type="dcterms:W3CDTF">2024-06-11T06:09:38Z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