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76038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 Жел түнде 9-14, күндіз 15-20 м/с. Ауа температурасы түнде 13-15, күндіз 21-23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23999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16561</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3135</cp:revision>
  <cp:lastPrinted>2021-07-01T07:38:07Z</cp:lastPrinted>
  <dcterms:created xsi:type="dcterms:W3CDTF">2018-03-27T06:03:00Z</dcterms:created>
  <dcterms:modified xsi:type="dcterms:W3CDTF">2024-06-10T07:43:11Z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