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8718779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5037329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жауын-шашынсыз болады.  Солтүстік-шығыстан жел соғады, күші 5-10 м/с. Ауа температурасы түнде 20-22, күндіз 35-37 градус жылы болады</a:t>
            </a:r>
            <a:r>
              <a:rPr lang="kk-KZ" sz="1100" dirty="0" smtClean="0">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a:t>
            </a:r>
            <a:r>
              <a:rPr lang="ru-RU" sz="1200" b="1" i="1" dirty="0" smtClean="0">
                <a:latin typeface="Times New Roman" panose="02020603050405020304" pitchFamily="18" charset="0"/>
                <a:cs typeface="Times New Roman" panose="02020603050405020304" pitchFamily="18" charset="0"/>
              </a:rPr>
              <a:t>.К.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13729</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3257</cp:revision>
  <cp:lastPrinted>2021-07-01T03:56:27Z</cp:lastPrinted>
  <dcterms:created xsi:type="dcterms:W3CDTF">2018-03-27T06:03:00Z</dcterms:created>
  <dcterms:modified xsi:type="dcterms:W3CDTF">2024-06-10T07:05:35Z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