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970085"/>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10</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10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4234776"/>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6"/>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a:t>
            </a:r>
            <a:r>
              <a:rPr lang="ru-RU" altLang="ru-RU" sz="1100" b="1" dirty="0" err="1">
                <a:solidFill>
                  <a:prstClr val="black"/>
                </a:solidFill>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11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10 маусым с. 20-ден 11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a:solidFill>
                  <a:srgbClr val="000000"/>
                </a:solidFill>
                <a:latin typeface="Times New Roman" panose="02020603050405020304" pitchFamily="18" charset="0"/>
                <a:ea typeface="Times New Roman" panose="02020603050405020304" pitchFamily="18" charset="0"/>
              </a:rPr>
              <a:t>өшпелі </a:t>
            </a:r>
            <a:r>
              <a:rPr lang="kk-KZ" sz="1100" kern="1400" dirty="0">
                <a:solidFill>
                  <a:srgbClr val="000000"/>
                </a:solidFill>
                <a:latin typeface="Times New Roman" panose="02020603050405020304" pitchFamily="18" charset="0"/>
                <a:ea typeface="Times New Roman" panose="02020603050405020304" pitchFamily="18" charset="0"/>
              </a:rPr>
              <a:t>бұлтты, түнде және таңертең жаңбыр, найзағай. Батыстан жел соғады, күші 9-14, найзағай кезінде екпіні 18 м/с. Ауа температурасы түнде 16-18, күндіз 20-22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11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12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жаңбыр. Батыстан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11-13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11, </a:t>
            </a:r>
            <a:r>
              <a:rPr lang="ru-RU" sz="1100" dirty="0" err="1">
                <a:solidFill>
                  <a:prstClr val="black"/>
                </a:solidFill>
                <a:latin typeface="Times New Roman" panose="02020603050405020304" pitchFamily="18" charset="0"/>
                <a:cs typeface="Times New Roman" panose="02020603050405020304" pitchFamily="18" charset="0"/>
              </a:rPr>
              <a:t>түнде</a:t>
            </a:r>
            <a:r>
              <a:rPr lang="ru-RU" sz="1100">
                <a:solidFill>
                  <a:prstClr val="black"/>
                </a:solidFill>
                <a:latin typeface="Times New Roman" panose="02020603050405020304" pitchFamily="18" charset="0"/>
                <a:cs typeface="Times New Roman" panose="02020603050405020304" pitchFamily="18" charset="0"/>
              </a:rPr>
              <a:t> 12 </a:t>
            </a:r>
            <a:r>
              <a:rPr lang="ru-RU" sz="1100" dirty="0">
                <a:solidFill>
                  <a:prstClr val="black"/>
                </a:solidFill>
                <a:latin typeface="Times New Roman" panose="02020603050405020304" pitchFamily="18" charset="0"/>
                <a:cs typeface="Times New Roman" panose="02020603050405020304" pitchFamily="18" charset="0"/>
              </a:rPr>
              <a:t>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Аринова Н</a:t>
            </a:r>
            <a:r>
              <a:rPr lang="ru-RU" altLang="ru-RU" sz="1200" b="1" i="1" dirty="0">
                <a:solidFill>
                  <a:srgbClr val="000000"/>
                </a:solidFill>
                <a:latin typeface="Times New Roman" panose="02020603050405020304" pitchFamily="18" charset="0"/>
                <a:cs typeface="Times New Roman" panose="02020603050405020304" pitchFamily="18" charset="0"/>
              </a:rPr>
              <a:t>. / </a:t>
            </a:r>
            <a:r>
              <a:rPr lang="ru-RU" altLang="ru-RU" sz="1200" b="1" i="1" dirty="0" err="1">
                <a:solidFill>
                  <a:srgbClr val="000000"/>
                </a:solidFill>
                <a:latin typeface="Times New Roman" panose="02020603050405020304" pitchFamily="18" charset="0"/>
                <a:cs typeface="Times New Roman" panose="02020603050405020304" pitchFamily="18" charset="0"/>
              </a:rPr>
              <a:t>Мусипова</a:t>
            </a:r>
            <a:r>
              <a:rPr lang="ru-RU" altLang="ru-RU" sz="1200" b="1" i="1" dirty="0">
                <a:solidFill>
                  <a:srgbClr val="000000"/>
                </a:solidFill>
                <a:latin typeface="Times New Roman" panose="02020603050405020304" pitchFamily="18" charset="0"/>
                <a:cs typeface="Times New Roman" panose="02020603050405020304" pitchFamily="18" charset="0"/>
              </a:rPr>
              <a:t>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29802</TotalTime>
  <Words>613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5104</cp:revision>
  <cp:lastPrinted>2023-01-16T10:13:34Z</cp:lastPrinted>
  <dcterms:created xsi:type="dcterms:W3CDTF">2018-03-27T06:03:00Z</dcterms:created>
  <dcterms:modified xsi:type="dcterms:W3CDTF">2024-06-10T07:07:41Z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