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65571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күндіз бұршақ. Оңтүстік-шығыстан соғатын жел солтүстік-батысқа ауысады, күші 5-10, күндіз найзағай кезінде екпіні 15-20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17-19°, күндіз 30-32°</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12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жаңбыр. Жел 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 екпіні 15-20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15-17°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763" y="236625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3082791"/>
              </p:ext>
            </p:extLst>
          </p:nvPr>
        </p:nvGraphicFramePr>
        <p:xfrm>
          <a:off x="5044851" y="3992953"/>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1,446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0,648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Игасанова М.А.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21805</TotalTime>
  <Words>629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3781</cp:revision>
  <cp:lastPrinted>2021-07-01T03:56:27Z</cp:lastPrinted>
  <dcterms:created xsi:type="dcterms:W3CDTF">2018-03-27T06:03:00Z</dcterms:created>
  <dcterms:modified xsi:type="dcterms:W3CDTF">2024-06-10T06:28:15Z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