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5204624"/>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489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tabLst>
                <a:tab pos="179388" algn="l"/>
              </a:tabLst>
            </a:pP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бұршақ.  Солтүстік-батыстан, солтүстіктен жел соғады, түнде күші </a:t>
            </a:r>
            <a:r>
              <a:rPr lang="kk-KZ" sz="1100" dirty="0" smtClean="0">
                <a:latin typeface="Times New Roman" pitchFamily="18" charset="0"/>
                <a:cs typeface="Times New Roman" pitchFamily="18" charset="0"/>
              </a:rPr>
              <a:t>9-14, екпіні </a:t>
            </a:r>
            <a:r>
              <a:rPr lang="kk-KZ" sz="1100" dirty="0" smtClean="0">
                <a:latin typeface="Times New Roman" pitchFamily="18" charset="0"/>
                <a:cs typeface="Times New Roman" pitchFamily="18" charset="0"/>
              </a:rPr>
              <a:t>15-20, күндіз күші 15-20, екпіні 25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a:p>
            <a:pPr indent="180975" algn="ctr"/>
            <a:r>
              <a:rPr lang="kk-KZ" sz="1100" b="1" dirty="0" smtClean="0">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Солтүстік-батыстан 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11-13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11</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12</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15140</TotalTime>
  <Words>566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4773</cp:revision>
  <cp:lastPrinted>2021-07-01T03:56:27Z</cp:lastPrinted>
  <dcterms:created xsi:type="dcterms:W3CDTF">2018-03-27T06:03:00Z</dcterms:created>
  <dcterms:modified xsi:type="dcterms:W3CDTF">2024-06-10T07:47:43Z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