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1" d="100"/>
          <a:sy n="111" d="100"/>
        </p:scale>
        <p:origin x="6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63474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310748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солтүстік-шығыстан, шығыстан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күндіз </a:t>
            </a:r>
            <a:r>
              <a:rPr lang="kk-KZ" sz="1100" dirty="0" smtClean="0">
                <a:latin typeface="Times New Roman" panose="02020603050405020304" pitchFamily="18" charset="0"/>
                <a:cs typeface="Times New Roman" panose="02020603050405020304" pitchFamily="18" charset="0"/>
              </a:rPr>
              <a:t>32-34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a:t>
            </a:r>
            <a:r>
              <a:rPr lang="ru-RU" altLang="ru-RU" sz="1200" b="1" i="1" dirty="0" smtClean="0">
                <a:solidFill>
                  <a:srgbClr val="000000"/>
                </a:solidFill>
                <a:latin typeface="Times New Roman" panose="02020603050405020304" pitchFamily="18" charset="0"/>
                <a:cs typeface="Times New Roman" panose="02020603050405020304" pitchFamily="18" charset="0"/>
              </a:rPr>
              <a:t>ова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25782</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Данияр</cp:lastModifiedBy>
  <cp:revision>5026</cp:revision>
  <cp:lastPrinted>2021-07-01T03:56:27Z</cp:lastPrinted>
  <dcterms:created xsi:type="dcterms:W3CDTF">2018-03-27T06:03:00Z</dcterms:created>
  <dcterms:modified xsi:type="dcterms:W3CDTF">2024-06-10T06:20:26Z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