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7028889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1517012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334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491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3509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Солтүстік-шығыстан, шығыстан жел соғады, күші 7-12 м/с. Ауа температурасы түнде 23-25 жылы, күндіз 36-38 градус қатты ыстық.</a:t>
            </a: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a:t>
            </a:r>
            <a:r>
              <a:rPr lang="kk-KZ" sz="1200" kern="1400">
                <a:solidFill>
                  <a:srgbClr val="000000"/>
                </a:solidFill>
                <a:latin typeface="Times New Roman"/>
                <a:ea typeface="Times New Roman"/>
              </a:rPr>
              <a:t>, </a:t>
            </a:r>
            <a:r>
              <a:rPr lang="kk-KZ" sz="1200" kern="1400" smtClean="0">
                <a:solidFill>
                  <a:srgbClr val="000000"/>
                </a:solidFill>
                <a:latin typeface="Times New Roman"/>
                <a:ea typeface="Times New Roman"/>
              </a:rPr>
              <a:t>аздаған </a:t>
            </a:r>
            <a:r>
              <a:rPr lang="kk-KZ" sz="1200" kern="1400" dirty="0" smtClean="0">
                <a:solidFill>
                  <a:srgbClr val="000000"/>
                </a:solidFill>
                <a:latin typeface="Times New Roman"/>
                <a:ea typeface="Times New Roman"/>
              </a:rPr>
              <a:t>жаңбыр, найзағай. Шығыстан </a:t>
            </a:r>
            <a:r>
              <a:rPr lang="kk-KZ" altLang="ru-RU" sz="1200" dirty="0" smtClean="0">
                <a:solidFill>
                  <a:srgbClr val="000000"/>
                </a:solidFill>
                <a:latin typeface="Times New Roman" pitchFamily="18" charset="0"/>
                <a:cs typeface="Times New Roman" pitchFamily="18" charset="0"/>
              </a:rPr>
              <a:t>жел соғады, күші 5-10 м/с. Ауа температурасы 25-27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21250</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3707</cp:revision>
  <cp:lastPrinted>2023-02-06T06:57:51Z</cp:lastPrinted>
  <dcterms:created xsi:type="dcterms:W3CDTF">2018-03-27T06:03:00Z</dcterms:created>
  <dcterms:modified xsi:type="dcterms:W3CDTF">2024-06-10T07:37:13Z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