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1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376982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48063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восточный, юго-восточный 9-14 м/с. Температура воздуха ночью 24-26, днем 35-37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восточный, юго-восточный 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26132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3355</cp:revision>
  <cp:lastPrinted>2021-10-15T03:50:29Z</cp:lastPrinted>
  <dcterms:created xsi:type="dcterms:W3CDTF">2018-03-27T06:03:00Z</dcterms:created>
  <dcterms:modified xsi:type="dcterms:W3CDTF">2024-06-10T06:49:11Z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