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21731016"/>
              </p:ext>
            </p:extLst>
          </p:nvPr>
        </p:nvGraphicFramePr>
        <p:xfrm>
          <a:off x="5025008" y="4077073"/>
          <a:ext cx="4693124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16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18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0,03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489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110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1,0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7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1,0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гроза, град. Ветер северо-западный, северный ночью 9-14,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15-20 м/с,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15-20, порывы 25  м/с. Температура воздуха ночью 12-14, днем 20-22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без осадков. 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/Ю.Смирнягина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16472</TotalTime>
  <Words>602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4985</cp:revision>
  <cp:lastPrinted>2021-07-01T03:56:27Z</cp:lastPrinted>
  <dcterms:created xsi:type="dcterms:W3CDTF">2018-03-27T06:03:00Z</dcterms:created>
  <dcterms:modified xsi:type="dcterms:W3CDTF">2024-06-10T07:45:24Z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