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232518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74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6" y="148045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just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Ветер северо-западный 9-14, днем порывы 15 -20 м/с. Температура воздуха ночью 15-17, днем 21-23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гроза, град, шквал.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порывы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15-20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июня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1190277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2.813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20616</TotalTime>
  <Words>655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3780</cp:revision>
  <cp:lastPrinted>2021-07-01T03:56:27Z</cp:lastPrinted>
  <dcterms:created xsi:type="dcterms:W3CDTF">2018-03-27T06:03:00Z</dcterms:created>
  <dcterms:modified xsi:type="dcterms:W3CDTF">2024-06-10T07:52:17Z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