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56430822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№162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июня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июня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июня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819890473"/>
              </p:ext>
            </p:extLst>
          </p:nvPr>
        </p:nvGraphicFramePr>
        <p:xfrm>
          <a:off x="4993576" y="4733142"/>
          <a:ext cx="4691064" cy="1687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0,009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0,007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0,075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1188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0,238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0,04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0,021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2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июня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июня 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79388"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21-23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33-35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indent="358775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12 июня 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9-14, днем порывы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22-24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Маратқызы 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Ж.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14099</TotalTime>
  <Words>588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3055</cp:revision>
  <cp:lastPrinted>2021-07-01T03:56:27Z</cp:lastPrinted>
  <dcterms:created xsi:type="dcterms:W3CDTF">2018-03-27T06:03:00Z</dcterms:created>
  <dcterms:modified xsi:type="dcterms:W3CDTF">2024-06-10T06:36:01Z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