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727087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по 20 ч. 11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ночью 9-14, днем 15-20 м/с. Температура воздуха ночью 13-15, днем 21-23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11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7-12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50873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19572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3201</cp:revision>
  <cp:lastPrinted>2021-07-01T03:56:27Z</cp:lastPrinted>
  <dcterms:created xsi:type="dcterms:W3CDTF">2018-03-27T06:03:00Z</dcterms:created>
  <dcterms:modified xsi:type="dcterms:W3CDTF">2024-06-10T07:43:20Z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