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0258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по 20 ч.  11 июня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северо-западный 9-14, днем порывы 15 -20 м/с. Температура воздуха ночью 15-17,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шквал. Ветер северо-восточный 9-14, порывы 15-20 м/с.  Температура воздуха ночью 10-12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521590"/>
              </p:ext>
            </p:extLst>
          </p:nvPr>
        </p:nvGraphicFramePr>
        <p:xfrm>
          <a:off x="4953000" y="4149080"/>
          <a:ext cx="4643470" cy="203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18846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3687</cp:revision>
  <cp:lastPrinted>2021-07-01T03:56:27Z</cp:lastPrinted>
  <dcterms:created xsi:type="dcterms:W3CDTF">2018-03-27T06:03:00Z</dcterms:created>
  <dcterms:modified xsi:type="dcterms:W3CDTF">2024-06-10T07:51:16Z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