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45209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 9-14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579425"/>
              </p:ext>
            </p:extLst>
          </p:nvPr>
        </p:nvGraphicFramePr>
        <p:xfrm>
          <a:off x="5018116" y="4509120"/>
          <a:ext cx="4759297" cy="158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19541</TotalTime>
  <Words>543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3672</cp:revision>
  <cp:lastPrinted>2021-07-01T03:56:27Z</cp:lastPrinted>
  <dcterms:created xsi:type="dcterms:W3CDTF">2018-03-27T06:03:00Z</dcterms:created>
  <dcterms:modified xsi:type="dcterms:W3CDTF">2024-06-10T07:57:23Z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