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-96" y="-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юго-западный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7-12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18-20 тепла,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сильная жара 33-35 градусов.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12 июня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 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19139</TotalTime>
  <Words>537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4185</cp:revision>
  <cp:lastPrinted>2021-07-01T03:56:27Z</cp:lastPrinted>
  <dcterms:created xsi:type="dcterms:W3CDTF">2018-03-27T06:03:00Z</dcterms:created>
  <dcterms:modified xsi:type="dcterms:W3CDTF">2024-06-10T07:19:00Z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