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0196151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34641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29-31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Малооблачно,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юго-восточный 0-5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1057475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8,575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Терекова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36151</TotalTime>
  <Words>597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4507</cp:revision>
  <cp:lastPrinted>2021-02-03T11:37:00Z</cp:lastPrinted>
  <dcterms:created xsi:type="dcterms:W3CDTF">2018-03-27T06:03:00Z</dcterms:created>
  <dcterms:modified xsi:type="dcterms:W3CDTF">2024-06-10T09:34:21Z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