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124862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ночью и утром дождь, гроза. Ветер западный 9-14, при грозе порывы 18 м/с. Температура воздуха ночью 16-18, днем 20-22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11-13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657783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31941</TotalTime>
  <Words>661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5291</cp:revision>
  <cp:lastPrinted>2021-11-30T05:55:24Z</cp:lastPrinted>
  <dcterms:created xsi:type="dcterms:W3CDTF">2018-03-27T06:03:00Z</dcterms:created>
  <dcterms:modified xsi:type="dcterms:W3CDTF">2024-06-10T07:11:12Z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