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1472994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июня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10 июня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11 июня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июня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гроза. Ветер юго-восточный с переходом на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5-10, днем при грозе порывы 15-20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26-28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июня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июня</a:t>
            </a: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7-12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4460" y="231374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2916994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0,032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Игасанова М.А.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20239</TotalTime>
  <Words>611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3598</cp:revision>
  <cp:lastPrinted>2021-07-01T03:56:27Z</cp:lastPrinted>
  <dcterms:created xsi:type="dcterms:W3CDTF">2018-03-27T06:03:00Z</dcterms:created>
  <dcterms:modified xsi:type="dcterms:W3CDTF">2024-06-10T06:34:43Z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