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701D345-5502-4B3F-B8D9-DA820B0078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A903-4146-40B0-9CAD-D2E87E1FA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CF16-D30A-4576-8EE2-4989C1F11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36C56-0AEC-49F8-A6D7-3E6B8F4F8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A19-FBA3-420F-932C-85DA31A5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F3C16-CABD-4BAE-ACAE-5308A6797F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EA83D-659D-4DFF-A151-303827F89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76739-66D6-421A-AFFB-27262ABD4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E61A3-12C2-47C1-A307-5F8CA1E440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D228-3B1E-47C2-95BE-E2AEEA2DD1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C89A-FB43-4C97-814A-AD42F3F41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51DF1-A882-4BAF-BCA1-12A311C89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C226BC-CC1F-4B8F-A277-214EB34E2C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09 июня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10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09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10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18-20</a:t>
            </a:r>
            <a:r>
              <a:rPr lang="ru-RU" dirty="0">
                <a:solidFill>
                  <a:schemeClr val="tx1"/>
                </a:solidFill>
              </a:rPr>
              <a:t>, днем сильная жара 33-35 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11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10 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10 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11 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09 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208344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20111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4685</cp:revision>
  <cp:lastPrinted>2021-07-01T09:11:30Z</cp:lastPrinted>
  <dcterms:created xsi:type="dcterms:W3CDTF">2018-03-27T06:03:00Z</dcterms:created>
  <dcterms:modified xsi:type="dcterms:W3CDTF">2024-06-09T07:25:41Z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