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89" d="100"/>
          <a:sy n="89" d="100"/>
        </p:scale>
        <p:origin x="-126" y="-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754595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9-14, порывы 15-20 м/с. Температура воздуха ночью 19-21, днем 31-33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северный, северо-восточный 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577153"/>
              </p:ext>
            </p:extLst>
          </p:nvPr>
        </p:nvGraphicFramePr>
        <p:xfrm>
          <a:off x="5018116" y="4509120"/>
          <a:ext cx="4759297" cy="1583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19534</TotalTime>
  <Words>550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3668</cp:revision>
  <cp:lastPrinted>2021-07-01T03:56:27Z</cp:lastPrinted>
  <dcterms:created xsi:type="dcterms:W3CDTF">2018-03-27T06:03:00Z</dcterms:created>
  <dcterms:modified xsi:type="dcterms:W3CDTF">2024-06-09T08:45:06Z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