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96" y="-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09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Ветер северо-восточный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7-12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15-17,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34-36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11 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0,297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2893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0,579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0,048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19137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4183</cp:revision>
  <cp:lastPrinted>2021-07-01T03:56:27Z</cp:lastPrinted>
  <dcterms:created xsi:type="dcterms:W3CDTF">2018-03-27T06:03:00Z</dcterms:created>
  <dcterms:modified xsi:type="dcterms:W3CDTF">2024-06-09T06:41:30Z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