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71241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по 20 ч.  10 июня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гроза, днем дождь, гроза, град, шквал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с переходом на северо-западный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северо-восточный 9-14, при грозе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834882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18845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3683</cp:revision>
  <cp:lastPrinted>2021-07-01T03:56:27Z</cp:lastPrinted>
  <dcterms:created xsi:type="dcterms:W3CDTF">2018-03-27T06:03:00Z</dcterms:created>
  <dcterms:modified xsi:type="dcterms:W3CDTF">2024-06-09T08:43:11Z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