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2" d="100"/>
          <a:sy n="92" d="100"/>
        </p:scale>
        <p:origin x="9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160779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161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июня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10 июня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июня по 20 ч. 10 июня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дождь, ночью временами сильный дождь, гроза, град, шквал. Ветер 9-14, утром и днем порывы 15-20 м/с. Температура воздуха ночью 16-18, днем 23-25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10 июня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11 июня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дождь, гроза. Ветер 15-20 м/с. Температура воздуха 14-16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09 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9513212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19566</TotalTime>
  <Words>623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3199</cp:revision>
  <cp:lastPrinted>2021-07-01T03:56:27Z</cp:lastPrinted>
  <dcterms:created xsi:type="dcterms:W3CDTF">2018-03-27T06:03:00Z</dcterms:created>
  <dcterms:modified xsi:type="dcterms:W3CDTF">2024-06-09T07:58:07Z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