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11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21731016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10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сильный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гроза, град,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9-14, порывы 15-20 м/с. Температура воздуха ночью 13-15,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северо-западный 9-14, порывы 15-20 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16465</TotalTime>
  <Words>604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4980</cp:revision>
  <cp:lastPrinted>2021-07-01T03:56:27Z</cp:lastPrinted>
  <dcterms:created xsi:type="dcterms:W3CDTF">2018-03-27T06:03:00Z</dcterms:created>
  <dcterms:modified xsi:type="dcterms:W3CDTF">2024-06-09T07:53:47Z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