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28264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just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дождь, гроза. Ветер юго-западный с переходом на северо-западный 9-14, порывы 15-20 м/с. Температура воздуха ночью 17-19, днем 27-29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ctr"/>
            <a:endParaRPr lang="ru-RU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северный, северо-восточный 9-14, при грозе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131852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20608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3775</cp:revision>
  <cp:lastPrinted>2021-07-01T03:56:27Z</cp:lastPrinted>
  <dcterms:created xsi:type="dcterms:W3CDTF">2018-03-27T06:03:00Z</dcterms:created>
  <dcterms:modified xsi:type="dcterms:W3CDTF">2024-06-09T08:34:44Z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