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290905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34641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северо-западный, северный 6-11 м/с. Температура воздуха ночью 14-16, днем 27-29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11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Малооблачно,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северный 2-7 м/с. Температура воздуха 14-16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58740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июня, ночью 11 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Тілеубергенова А.А./Картпанбетов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36145</TotalTime>
  <Words>593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4504</cp:revision>
  <cp:lastPrinted>2021-02-03T11:37:00Z</cp:lastPrinted>
  <dcterms:created xsi:type="dcterms:W3CDTF">2018-03-27T06:03:00Z</dcterms:created>
  <dcterms:modified xsi:type="dcterms:W3CDTF">2024-06-09T09:27:56Z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