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41816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гроза. Ветер юго-восточный с переходом на юго-западный 5-10, днем при грозе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5591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23511</TotalTime>
  <Words>677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3864</cp:revision>
  <cp:lastPrinted>2021-10-18T15:52:53Z</cp:lastPrinted>
  <dcterms:created xsi:type="dcterms:W3CDTF">2018-03-27T06:03:00Z</dcterms:created>
  <dcterms:modified xsi:type="dcterms:W3CDTF">2024-06-09T07:08:48Z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