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4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160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08 </a:t>
                      </a:r>
                      <a:r>
                        <a:rPr lang="kk-KZ" altLang="zh-CN" sz="1200" b="1" i="1" u="none" kern="1200" baseline="0" dirty="0">
                          <a:solidFill>
                            <a:schemeClr val="tx1"/>
                          </a:solidFill>
                          <a:latin typeface="Times New Roman" pitchFamily="18" charset="0"/>
                          <a:ea typeface="+mn-ea"/>
                          <a:cs typeface="Times New Roman" pitchFamily="18" charset="0"/>
                        </a:rPr>
                        <a:t>маусым</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kk-KZ" altLang="ru-RU" sz="1200" b="1" dirty="0" smtClean="0">
                <a:solidFill>
                  <a:srgbClr val="000000"/>
                </a:solidFill>
                <a:latin typeface="Times New Roman" pitchFamily="18" charset="0"/>
                <a:cs typeface="Times New Roman"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273993972"/>
              </p:ext>
            </p:extLst>
          </p:nvPr>
        </p:nvGraphicFramePr>
        <p:xfrm>
          <a:off x="5025008" y="4005064"/>
          <a:ext cx="4687082" cy="2318226"/>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91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0,30</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39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0,08</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642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130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0,7</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249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0,62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400" dirty="0"/>
                        <a:t>1,5</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260648"/>
            <a:ext cx="4608512" cy="1446550"/>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sz="1100" b="1" dirty="0" smtClean="0">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08</a:t>
            </a:r>
            <a:r>
              <a:rPr lang="kk-KZ" altLang="ru-RU" sz="1100" b="1" dirty="0" smtClean="0">
                <a:solidFill>
                  <a:srgbClr val="000000"/>
                </a:solidFill>
                <a:latin typeface="Times New Roman" pitchFamily="18" charset="0"/>
                <a:cs typeface="Times New Roman" pitchFamily="18" charset="0"/>
              </a:rPr>
              <a:t> </a:t>
            </a:r>
            <a:r>
              <a:rPr lang="kk-KZ" altLang="ru-RU" sz="1100" b="1" dirty="0">
                <a:latin typeface="Times New Roman" pitchFamily="18" charset="0"/>
                <a:cs typeface="Times New Roman" pitchFamily="18" charset="0"/>
              </a:rPr>
              <a:t>маусымға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маусымға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algn="just">
              <a:tabLst>
                <a:tab pos="179388" algn="l"/>
              </a:tabLst>
            </a:pPr>
            <a:r>
              <a:rPr lang="kk-KZ" sz="1100" dirty="0" smtClean="0">
                <a:latin typeface="Times New Roman" pitchFamily="18" charset="0"/>
                <a:cs typeface="Times New Roman" pitchFamily="18" charset="0"/>
              </a:rPr>
              <a:t> Бұлтты, жаңбыр, найзағай. Шығыстан жел соғады, күші 9-14, екпіні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13-15,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20-22 градус </a:t>
            </a:r>
            <a:r>
              <a:rPr lang="kk-KZ" sz="1100" dirty="0">
                <a:latin typeface="Times New Roman" pitchFamily="18" charset="0"/>
                <a:cs typeface="Times New Roman" pitchFamily="18" charset="0"/>
              </a:rPr>
              <a:t>жылы.</a:t>
            </a:r>
          </a:p>
          <a:p>
            <a:pPr indent="180975" algn="ctr"/>
            <a:r>
              <a:rPr lang="kk-KZ" sz="1100" b="1" dirty="0" smtClean="0">
                <a:latin typeface="Times New Roman" pitchFamily="18" charset="0"/>
                <a:cs typeface="Times New Roman" pitchFamily="18" charset="0"/>
              </a:rPr>
              <a:t>10 </a:t>
            </a:r>
            <a:r>
              <a:rPr lang="kk-KZ" altLang="ru-RU" sz="1100" b="1" dirty="0">
                <a:solidFill>
                  <a:srgbClr val="000000"/>
                </a:solidFill>
                <a:latin typeface="Times New Roman" pitchFamily="18" charset="0"/>
                <a:cs typeface="Times New Roman" pitchFamily="18" charset="0"/>
              </a:rPr>
              <a:t>маусымға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09 </a:t>
            </a:r>
            <a:r>
              <a:rPr lang="kk-KZ" altLang="ru-RU" sz="1100" b="1" dirty="0">
                <a:solidFill>
                  <a:srgbClr val="000000"/>
                </a:solidFill>
                <a:latin typeface="Times New Roman" pitchFamily="18" charset="0"/>
                <a:cs typeface="Times New Roman" pitchFamily="18" charset="0"/>
              </a:rPr>
              <a:t>маусымға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10 маусымға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80975" algn="l"/>
              </a:tabLst>
            </a:pPr>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Оңтүстік-батыстан жел соғады, күші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a:t>
            </a:r>
            <a:r>
              <a:rPr lang="kk-KZ" sz="1100" dirty="0" smtClean="0">
                <a:latin typeface="Times New Roman" pitchFamily="18" charset="0"/>
                <a:cs typeface="Times New Roman" pitchFamily="18" charset="0"/>
              </a:rPr>
              <a:t>14-16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1988840"/>
            <a:ext cx="4608512" cy="938719"/>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09</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10</a:t>
            </a:r>
            <a:r>
              <a:rPr lang="kk-KZ" altLang="ru-RU" sz="1100" dirty="0" smtClean="0">
                <a:solidFill>
                  <a:srgbClr val="000000"/>
                </a:solidFill>
                <a:latin typeface="Times New Roman" pitchFamily="18" charset="0"/>
                <a:cs typeface="Times New Roman" pitchFamily="18" charset="0"/>
              </a:rPr>
              <a:t> </a:t>
            </a:r>
            <a:r>
              <a:rPr lang="kk-KZ" altLang="ru-RU" sz="1100" dirty="0">
                <a:solidFill>
                  <a:srgbClr val="000000"/>
                </a:solidFill>
                <a:latin typeface="Times New Roman" pitchFamily="18" charset="0"/>
                <a:cs typeface="Times New Roman" pitchFamily="18" charset="0"/>
              </a:rPr>
              <a:t>маусымға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140968"/>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15134</TotalTime>
  <Words>553</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4765</cp:revision>
  <cp:lastPrinted>2021-07-01T03:56:27Z</cp:lastPrinted>
  <dcterms:created xsi:type="dcterms:W3CDTF">2018-03-27T06:03:00Z</dcterms:created>
  <dcterms:modified xsi:type="dcterms:W3CDTF">2024-06-08T07:43:25Z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